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306" r:id="rId4"/>
    <p:sldId id="261" r:id="rId5"/>
    <p:sldId id="257" r:id="rId6"/>
    <p:sldId id="259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5" r:id="rId19"/>
    <p:sldId id="274" r:id="rId20"/>
    <p:sldId id="276" r:id="rId21"/>
    <p:sldId id="277" r:id="rId22"/>
    <p:sldId id="279" r:id="rId23"/>
    <p:sldId id="278" r:id="rId24"/>
    <p:sldId id="280" r:id="rId25"/>
    <p:sldId id="281" r:id="rId26"/>
    <p:sldId id="283" r:id="rId27"/>
    <p:sldId id="282" r:id="rId28"/>
    <p:sldId id="284" r:id="rId29"/>
    <p:sldId id="285" r:id="rId30"/>
    <p:sldId id="287" r:id="rId31"/>
    <p:sldId id="286" r:id="rId32"/>
    <p:sldId id="288" r:id="rId33"/>
    <p:sldId id="30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CC00CC"/>
    <a:srgbClr val="0000FF"/>
    <a:srgbClr val="008000"/>
    <a:srgbClr val="33CC33"/>
    <a:srgbClr val="3399FF"/>
    <a:srgbClr val="FF990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9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B5772-FC05-4429-A9FE-2F280B1EF47C}" type="datetimeFigureOut">
              <a:rPr lang="ru-RU" smtClean="0"/>
              <a:pPr/>
              <a:t>16.11.2018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B078C-B193-4041-A04C-098925DDB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slide" Target="slide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15.xml"/><Relationship Id="rId3" Type="http://schemas.openxmlformats.org/officeDocument/2006/relationships/image" Target="../media/image1.jpeg"/><Relationship Id="rId7" Type="http://schemas.openxmlformats.org/officeDocument/2006/relationships/slide" Target="slide25.xml"/><Relationship Id="rId12" Type="http://schemas.openxmlformats.org/officeDocument/2006/relationships/slide" Target="slide11.xml"/><Relationship Id="rId17" Type="http://schemas.openxmlformats.org/officeDocument/2006/relationships/slide" Target="slide31.xml"/><Relationship Id="rId2" Type="http://schemas.openxmlformats.org/officeDocument/2006/relationships/audio" Target="../media/audio1.wav"/><Relationship Id="rId16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11" Type="http://schemas.openxmlformats.org/officeDocument/2006/relationships/slide" Target="slide7.xml"/><Relationship Id="rId5" Type="http://schemas.openxmlformats.org/officeDocument/2006/relationships/slide" Target="slide9.xml"/><Relationship Id="rId15" Type="http://schemas.openxmlformats.org/officeDocument/2006/relationships/slide" Target="slide23.xml"/><Relationship Id="rId10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142984"/>
            <a:ext cx="4285087" cy="320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57158" y="285728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4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008000"/>
                </a:solidFill>
                <a:latin typeface="Comic Sans MS" pitchFamily="66" charset="0"/>
              </a:rPr>
              <a:t>Катаев Валентин Петрович</a:t>
            </a:r>
            <a:endParaRPr lang="ru-RU" b="1" i="1" dirty="0">
              <a:ln>
                <a:solidFill>
                  <a:sysClr val="windowText" lastClr="000000"/>
                </a:solidFill>
              </a:ln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714488"/>
            <a:ext cx="1435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000"/>
                </a:solidFill>
                <a:latin typeface="Comic Sans MS" pitchFamily="66" charset="0"/>
              </a:rPr>
              <a:t>1897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000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1714488"/>
            <a:ext cx="14350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000"/>
                </a:solidFill>
                <a:latin typeface="Comic Sans MS" pitchFamily="66" charset="0"/>
              </a:rPr>
              <a:t>1986</a:t>
            </a: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000"/>
              </a:solidFill>
              <a:latin typeface="Comic Sans MS" pitchFamily="66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000504"/>
            <a:ext cx="3020476" cy="26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43636" y="3929066"/>
            <a:ext cx="2714624" cy="271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 собакой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5000628" y="1142984"/>
            <a:ext cx="3577715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Кто подарил Жене </a:t>
            </a: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цветик–</a:t>
            </a:r>
            <a:r>
              <a:rPr lang="ru-RU" sz="4400" b="1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семицветик</a:t>
            </a: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и где он рос?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14282" y="1214422"/>
            <a:ext cx="435771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Старушка, рос на грядке.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t="3750" r="4309" b="2500"/>
          <a:stretch>
            <a:fillRect/>
          </a:stretch>
        </p:blipFill>
        <p:spPr bwMode="auto">
          <a:xfrm>
            <a:off x="4929190" y="1285860"/>
            <a:ext cx="3786214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5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1000100" y="1428736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Какого цвета </a:t>
            </a:r>
          </a:p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лепесток Женя оторвала первым?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Жёлтый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143504" y="1357298"/>
            <a:ext cx="3362326" cy="4774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Из – за кого разбилась любимая мамина вазочка?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Из- за ворон, которые пролетали мимо окна.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4286248" y="2000240"/>
            <a:ext cx="4476760" cy="33575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omic Sans MS" pitchFamily="66" charset="0"/>
              </a:rPr>
              <a:t>7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Куда отказались взять Женю мальчишки, игравшие во дворе?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На Северный полюс.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lum contrast="40000"/>
          </a:blip>
          <a:srcRect/>
          <a:stretch>
            <a:fillRect/>
          </a:stretch>
        </p:blipFill>
        <p:spPr bwMode="auto">
          <a:xfrm>
            <a:off x="4857752" y="1357298"/>
            <a:ext cx="3643338" cy="4770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omic Sans MS" pitchFamily="66" charset="0"/>
              </a:rPr>
              <a:t>8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Сколько медведей вышли к Жене из – за льдины?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285728"/>
            <a:ext cx="8501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n w="28575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2493458" y="320931"/>
            <a:ext cx="4228522" cy="6062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Семь</a:t>
            </a:r>
            <a:endParaRPr lang="ru-RU" sz="8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357298"/>
            <a:ext cx="3552825" cy="4810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9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загадала девочка, оторвав оранжевый лепесток?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Вели, чтобы все игрушки, какие есть на свете, были мои!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lum contrast="10000"/>
          </a:blip>
          <a:srcRect/>
          <a:stretch>
            <a:fillRect/>
          </a:stretch>
        </p:blipFill>
        <p:spPr bwMode="auto">
          <a:xfrm>
            <a:off x="4786314" y="1500174"/>
            <a:ext cx="3680370" cy="46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333382" cy="1055040"/>
          </a:xfrm>
          <a:prstGeom prst="star7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10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Где загадала Женя желание: Вели, чтобы все игрушки поскорей убирались обратно в магазины?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На крыше дома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1712" t="998" r="1712"/>
          <a:stretch>
            <a:fillRect/>
          </a:stretch>
        </p:blipFill>
        <p:spPr bwMode="auto">
          <a:xfrm>
            <a:off x="4214810" y="1857364"/>
            <a:ext cx="4591669" cy="3552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333382" cy="1055040"/>
          </a:xfrm>
          <a:prstGeom prst="star7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11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Как звали мальчика, которого увидела Женя на скамейке?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Витя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4167185" y="2071678"/>
            <a:ext cx="4572010" cy="3429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333382" cy="857256"/>
          </a:xfrm>
          <a:prstGeom prst="star7">
            <a:avLst/>
          </a:prstGeom>
          <a:solidFill>
            <a:srgbClr val="66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12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Какого цвета был последний лепесток?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Голубой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357686" y="2214554"/>
            <a:ext cx="4111055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261374" cy="857256"/>
          </a:xfrm>
          <a:prstGeom prst="star7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13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Во какую игру предложила Женя поиграть Вите?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285728"/>
            <a:ext cx="8501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Интерактивная игра </a:t>
            </a:r>
          </a:p>
          <a:p>
            <a:pPr algn="ctr"/>
            <a:r>
              <a:rPr lang="ru-RU" sz="40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по сказке </a:t>
            </a:r>
          </a:p>
          <a:p>
            <a:pPr algn="ctr"/>
            <a:r>
              <a:rPr lang="ru-RU" sz="40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В.П. Катаева «Цветик-</a:t>
            </a:r>
            <a:r>
              <a:rPr lang="ru-RU" sz="4000" b="1" dirty="0" err="1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семицветик</a:t>
            </a:r>
            <a:r>
              <a:rPr lang="ru-RU" sz="4000" b="1" dirty="0" smtClean="0">
                <a:ln w="28575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mic Sans MS" pitchFamily="66" charset="0"/>
              </a:rPr>
              <a:t>»</a:t>
            </a:r>
            <a:endParaRPr lang="ru-RU" sz="2000" b="1" dirty="0">
              <a:ln w="28575"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347864" y="2797446"/>
            <a:ext cx="2572338" cy="3687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77946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 салки</a:t>
            </a:r>
            <a:endParaRPr lang="ru-RU" sz="7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4286248" y="1928802"/>
            <a:ext cx="4572013" cy="34290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261374" cy="857256"/>
          </a:xfrm>
          <a:prstGeom prst="star7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14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Продолжите слова: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Лети, лети, лепесток, 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Через запад на восток, 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Через север, через юг,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Возвращайся, сделав круг…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Лишь коснёшься ты земли-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Быть по моему вели.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bright="10000" contrast="10000"/>
          </a:blip>
          <a:srcRect/>
          <a:stretch>
            <a:fillRect/>
          </a:stretch>
        </p:blipFill>
        <p:spPr bwMode="auto">
          <a:xfrm>
            <a:off x="4214810" y="1928802"/>
            <a:ext cx="4500594" cy="33754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42844" y="2857496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0"/>
                </a:gradFill>
                <a:latin typeface="Comic Sans MS" pitchFamily="66" charset="0"/>
              </a:rPr>
              <a:t>МОЛОДЦЫ !</a:t>
            </a:r>
            <a:endParaRPr lang="ru-RU" sz="66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pic>
        <p:nvPicPr>
          <p:cNvPr id="4099" name="Picture 3" descr="C:\Documents and Settings\user\Мои документы\Картинки\0_805de_ebc8a08c_XL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7224" y="782277"/>
            <a:ext cx="2283024" cy="2395419"/>
          </a:xfrm>
          <a:prstGeom prst="rect">
            <a:avLst/>
          </a:prstGeom>
          <a:noFill/>
        </p:spPr>
      </p:pic>
      <p:pic>
        <p:nvPicPr>
          <p:cNvPr id="4100" name="Picture 4" descr="C:\Documents and Settings\user\Мои документы\Картинки\0_74176_4c2269bf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571480"/>
            <a:ext cx="2603496" cy="260349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олилиния 5">
            <a:hlinkClick r:id="rId4" action="ppaction://hlinksldjump"/>
          </p:cNvPr>
          <p:cNvSpPr/>
          <p:nvPr/>
        </p:nvSpPr>
        <p:spPr>
          <a:xfrm>
            <a:off x="1857356" y="500042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Овал 6"/>
          <p:cNvSpPr/>
          <p:nvPr/>
        </p:nvSpPr>
        <p:spPr>
          <a:xfrm>
            <a:off x="2000232" y="2285992"/>
            <a:ext cx="714380" cy="64294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43636" y="3857628"/>
            <a:ext cx="714380" cy="64294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8860" y="2500306"/>
            <a:ext cx="142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/>
          </a:p>
        </p:txBody>
      </p:sp>
      <p:sp>
        <p:nvSpPr>
          <p:cNvPr id="39" name="Полилиния 38">
            <a:hlinkClick r:id="rId5" action="ppaction://hlinksldjump"/>
          </p:cNvPr>
          <p:cNvSpPr/>
          <p:nvPr/>
        </p:nvSpPr>
        <p:spPr>
          <a:xfrm rot="2741842">
            <a:off x="2793596" y="841048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1" name="Полилиния 40">
            <a:hlinkClick r:id="rId6" action="ppaction://hlinksldjump"/>
          </p:cNvPr>
          <p:cNvSpPr/>
          <p:nvPr/>
        </p:nvSpPr>
        <p:spPr>
          <a:xfrm rot="13014107">
            <a:off x="1235761" y="2737048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42" name="Полилиния 41">
            <a:hlinkClick r:id="rId7" action="ppaction://hlinksldjump"/>
          </p:cNvPr>
          <p:cNvSpPr/>
          <p:nvPr/>
        </p:nvSpPr>
        <p:spPr>
          <a:xfrm rot="16200000">
            <a:off x="658986" y="1841288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11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олилиния 42">
            <a:hlinkClick r:id="rId8" action="ppaction://hlinksldjump"/>
          </p:cNvPr>
          <p:cNvSpPr/>
          <p:nvPr/>
        </p:nvSpPr>
        <p:spPr>
          <a:xfrm rot="18711814">
            <a:off x="948218" y="897740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олилиния 43">
            <a:hlinkClick r:id="rId9" action="ppaction://hlinksldjump"/>
          </p:cNvPr>
          <p:cNvSpPr/>
          <p:nvPr/>
        </p:nvSpPr>
        <p:spPr>
          <a:xfrm rot="9481927">
            <a:off x="2421766" y="2816217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45" name="Полилиния 44">
            <a:hlinkClick r:id="rId10" action="ppaction://hlinksldjump"/>
          </p:cNvPr>
          <p:cNvSpPr/>
          <p:nvPr/>
        </p:nvSpPr>
        <p:spPr>
          <a:xfrm rot="5721836">
            <a:off x="3126674" y="1780727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6" name="Полилиния 45">
            <a:hlinkClick r:id="rId11" action="ppaction://hlinksldjump"/>
          </p:cNvPr>
          <p:cNvSpPr/>
          <p:nvPr/>
        </p:nvSpPr>
        <p:spPr>
          <a:xfrm rot="370797">
            <a:off x="6197611" y="2097803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7" name="Полилиния 46">
            <a:hlinkClick r:id="rId12" action="ppaction://hlinksldjump"/>
          </p:cNvPr>
          <p:cNvSpPr/>
          <p:nvPr/>
        </p:nvSpPr>
        <p:spPr>
          <a:xfrm rot="3296812">
            <a:off x="7146200" y="2633571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8" name="Полилиния 47">
            <a:hlinkClick r:id="rId13" action="ppaction://hlinksldjump"/>
          </p:cNvPr>
          <p:cNvSpPr/>
          <p:nvPr/>
        </p:nvSpPr>
        <p:spPr>
          <a:xfrm rot="6899593">
            <a:off x="7193930" y="3788250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49" name="Полилиния 48">
            <a:hlinkClick r:id="rId14" action="ppaction://hlinksldjump"/>
          </p:cNvPr>
          <p:cNvSpPr/>
          <p:nvPr/>
        </p:nvSpPr>
        <p:spPr>
          <a:xfrm rot="9983713">
            <a:off x="6342969" y="4439945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50" name="Полилиния 49">
            <a:hlinkClick r:id="rId15" action="ppaction://hlinksldjump"/>
          </p:cNvPr>
          <p:cNvSpPr/>
          <p:nvPr/>
        </p:nvSpPr>
        <p:spPr>
          <a:xfrm rot="13014107">
            <a:off x="5307727" y="4237245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10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олилиния 50">
            <a:hlinkClick r:id="rId16" action="ppaction://hlinksldjump"/>
          </p:cNvPr>
          <p:cNvSpPr/>
          <p:nvPr/>
        </p:nvSpPr>
        <p:spPr>
          <a:xfrm rot="16200000">
            <a:off x="4802390" y="3341486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Полилиния 51">
            <a:hlinkClick r:id="rId17" action="ppaction://hlinksldjump"/>
          </p:cNvPr>
          <p:cNvSpPr/>
          <p:nvPr/>
        </p:nvSpPr>
        <p:spPr>
          <a:xfrm rot="18847430">
            <a:off x="5163060" y="2397938"/>
            <a:ext cx="914521" cy="1803929"/>
          </a:xfrm>
          <a:custGeom>
            <a:avLst/>
            <a:gdLst>
              <a:gd name="connsiteX0" fmla="*/ 464127 w 949036"/>
              <a:gd name="connsiteY0" fmla="*/ 2309 h 1944254"/>
              <a:gd name="connsiteX1" fmla="*/ 6927 w 949036"/>
              <a:gd name="connsiteY1" fmla="*/ 861291 h 1944254"/>
              <a:gd name="connsiteX2" fmla="*/ 505691 w 949036"/>
              <a:gd name="connsiteY2" fmla="*/ 1941945 h 1944254"/>
              <a:gd name="connsiteX3" fmla="*/ 949036 w 949036"/>
              <a:gd name="connsiteY3" fmla="*/ 847436 h 1944254"/>
              <a:gd name="connsiteX4" fmla="*/ 464127 w 949036"/>
              <a:gd name="connsiteY4" fmla="*/ 2309 h 1944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036" h="1944254">
                <a:moveTo>
                  <a:pt x="464127" y="2309"/>
                </a:moveTo>
                <a:cubicBezTo>
                  <a:pt x="307109" y="4618"/>
                  <a:pt x="0" y="538018"/>
                  <a:pt x="6927" y="861291"/>
                </a:cubicBezTo>
                <a:cubicBezTo>
                  <a:pt x="13854" y="1184564"/>
                  <a:pt x="348673" y="1944254"/>
                  <a:pt x="505691" y="1941945"/>
                </a:cubicBezTo>
                <a:cubicBezTo>
                  <a:pt x="662709" y="1939636"/>
                  <a:pt x="949036" y="1166090"/>
                  <a:pt x="949036" y="847436"/>
                </a:cubicBezTo>
                <a:cubicBezTo>
                  <a:pt x="949036" y="528782"/>
                  <a:pt x="621145" y="0"/>
                  <a:pt x="464127" y="2309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Стрелка влево 19">
            <a:hlinkClick r:id="" action="ppaction://noaction"/>
          </p:cNvPr>
          <p:cNvSpPr/>
          <p:nvPr/>
        </p:nvSpPr>
        <p:spPr>
          <a:xfrm>
            <a:off x="142844" y="6000768"/>
            <a:ext cx="1285884" cy="714380"/>
          </a:xfrm>
          <a:prstGeom prst="lef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6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1</a:t>
            </a:r>
            <a:endParaRPr lang="ru-RU" sz="32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Сколько баранок купила Женя в магазине?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4714876" y="1214422"/>
            <a:ext cx="4000528" cy="5063682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Семь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Для кого Женя купила розовую баранку?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FF6699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142852"/>
            <a:ext cx="28360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Comic Sans MS" pitchFamily="66" charset="0"/>
              </a:rPr>
              <a:t>ОТВЕТ</a:t>
            </a:r>
            <a:endParaRPr lang="ru-RU" sz="6000" b="1" i="1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latin typeface="Comic Sans MS" pitchFamily="66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357158" y="1214422"/>
            <a:ext cx="4000528" cy="5000660"/>
          </a:xfrm>
          <a:prstGeom prst="vertic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Для братика Павлика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286380" y="1142984"/>
            <a:ext cx="3071817" cy="5036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0" y="0"/>
            <a:ext cx="1262058" cy="1296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b="1863"/>
          <a:stretch>
            <a:fillRect/>
          </a:stretch>
        </p:blipFill>
        <p:spPr bwMode="auto">
          <a:xfrm>
            <a:off x="4663" y="-9939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7-конечная звезда 3"/>
          <p:cNvSpPr/>
          <p:nvPr/>
        </p:nvSpPr>
        <p:spPr>
          <a:xfrm>
            <a:off x="214282" y="285728"/>
            <a:ext cx="1000132" cy="857256"/>
          </a:xfrm>
          <a:prstGeom prst="star7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928662" y="1500174"/>
            <a:ext cx="7500990" cy="3429024"/>
          </a:xfrm>
          <a:prstGeom prst="horizontalScroll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Побежав за кем, заблудилась девочка?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252</Words>
  <Application>Microsoft Office PowerPoint</Application>
  <PresentationFormat>Экран (4:3)</PresentationFormat>
  <Paragraphs>84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игра</dc:subject>
  <dc:creator>Лукина О.В.</dc:creator>
  <cp:lastModifiedBy>26</cp:lastModifiedBy>
  <cp:revision>52</cp:revision>
  <dcterms:created xsi:type="dcterms:W3CDTF">2012-02-10T11:15:45Z</dcterms:created>
  <dcterms:modified xsi:type="dcterms:W3CDTF">2018-11-16T08:33:25Z</dcterms:modified>
</cp:coreProperties>
</file>